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9"/>
  </p:notesMasterIdLst>
  <p:sldIdLst>
    <p:sldId id="256" r:id="rId6"/>
    <p:sldId id="258" r:id="rId7"/>
    <p:sldId id="257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DEB216-AC24-4188-8797-CA51B56F765C}">
          <p14:sldIdLst>
            <p14:sldId id="256"/>
            <p14:sldId id="258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951CA-A999-407B-87C1-6AED0BB8B263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B1DCF-A95A-453A-9C8D-C395EB6AD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4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166ED-CA77-4C80-8D94-7E31032EA5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79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9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8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6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626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08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78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79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2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798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64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30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10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961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81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877F52-58D7-4F0F-8D9F-0E347ADF7DD5}" type="datetimeFigureOut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13/3/2024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43B02B-0BC7-44B0-A22F-86619758603F}" type="slidenum">
              <a:rPr kumimoji="0" lang="zh-HK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HK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09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2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5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6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7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6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1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D228-12DA-4E52-9F51-440837F5B9DE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6F9B8-1958-4E90-B58B-669407E16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9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38CD2-7512-4EB1-94EF-4AE28CA9F301}" type="datetimeFigureOut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2024/3/13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C65B0-BA67-4035-9E3B-B1344B0C2AA4}" type="slidenum">
              <a:rPr kumimoji="0" lang="zh-TW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7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b="24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07504" y="58315"/>
            <a:ext cx="8856984" cy="85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u="sng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報告</a:t>
            </a:r>
            <a:r>
              <a:rPr lang="zh-CN" altLang="en-US" sz="4000" b="1" u="sng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：成人主日學</a:t>
            </a:r>
            <a:endParaRPr lang="zh-HK" altLang="en-US" sz="4000" b="1" u="sng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9512" y="987574"/>
            <a:ext cx="903649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3700"/>
              </a:lnSpc>
              <a:buNone/>
              <a:defRPr/>
            </a:pPr>
            <a:r>
              <a:rPr lang="en-US" altLang="zh-TW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2024</a:t>
            </a:r>
            <a:r>
              <a:rPr lang="zh-TW" alt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夏</a:t>
            </a:r>
            <a:r>
              <a:rPr lang="zh-CN" alt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季成人主</a:t>
            </a:r>
            <a:r>
              <a:rPr lang="zh-CN" altLang="en-US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日</a:t>
            </a:r>
            <a:r>
              <a:rPr lang="zh-CN" altLang="en-US" sz="36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學接受報名：</a:t>
            </a:r>
            <a:endParaRPr lang="en-US" altLang="zh-CN" sz="3600" b="1" dirty="0" smtClean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lvl="1" indent="0">
              <a:lnSpc>
                <a:spcPts val="3700"/>
              </a:lnSpc>
              <a:buNone/>
              <a:defRPr/>
            </a:pPr>
            <a:r>
              <a:rPr lang="en-US" altLang="zh-TW" sz="3400" b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</a:t>
            </a:r>
            <a:r>
              <a:rPr lang="en-US" altLang="zh-TW" sz="3400" b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. </a:t>
            </a:r>
            <a:r>
              <a:rPr lang="zh-TW" altLang="en-US" sz="3400" b="1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從</a:t>
            </a:r>
            <a:r>
              <a:rPr lang="zh-TW" altLang="en-US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伊甸到新聖</a:t>
            </a:r>
            <a:r>
              <a:rPr lang="zh-TW" altLang="en-US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城看</a:t>
            </a:r>
            <a:r>
              <a:rPr lang="zh-TW" altLang="en-US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神對世界與人的旨意</a:t>
            </a:r>
            <a:endParaRPr lang="en-US" altLang="zh-TW" sz="3400" b="1" dirty="0" smtClean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lvl="1" indent="0">
              <a:lnSpc>
                <a:spcPts val="3700"/>
              </a:lnSpc>
              <a:buNone/>
              <a:defRPr/>
            </a:pPr>
            <a:r>
              <a:rPr lang="zh-TW" altLang="en-US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導師：李志旋牧師  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時間：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12:45-14:00</a:t>
            </a:r>
          </a:p>
          <a:p>
            <a:pPr marL="0" lvl="1" indent="0">
              <a:lnSpc>
                <a:spcPts val="3700"/>
              </a:lnSpc>
              <a:buNone/>
              <a:defRPr/>
            </a:pP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2.《</a:t>
            </a:r>
            <a:r>
              <a:rPr lang="zh-TW" altLang="en-US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父母學堂：快快樂樂上小學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》</a:t>
            </a:r>
          </a:p>
          <a:p>
            <a:pPr marL="0" lvl="1" indent="0">
              <a:lnSpc>
                <a:spcPts val="3700"/>
              </a:lnSpc>
              <a:buNone/>
              <a:defRPr/>
            </a:pPr>
            <a:r>
              <a:rPr lang="zh-TW" altLang="en-US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導師：甘唐麗萍傳道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r>
              <a:rPr lang="zh-TW" altLang="en-US" sz="3400" b="1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時間：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11:00-12:15</a:t>
            </a:r>
          </a:p>
          <a:p>
            <a:pPr marL="0" lvl="1" indent="0">
              <a:lnSpc>
                <a:spcPts val="3700"/>
              </a:lnSpc>
              <a:buNone/>
              <a:defRPr/>
            </a:pP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3.《</a:t>
            </a:r>
            <a:r>
              <a:rPr lang="zh-TW" altLang="en-US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雅各書研讀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》	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(</a:t>
            </a:r>
            <a:r>
              <a:rPr lang="zh-TW" altLang="en-US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錄播課堂，星期四上課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)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endParaRPr lang="en-US" altLang="zh-TW" sz="34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lvl="1" indent="0">
              <a:lnSpc>
                <a:spcPts val="3700"/>
              </a:lnSpc>
              <a:buNone/>
              <a:defRPr/>
            </a:pPr>
            <a:r>
              <a:rPr lang="zh-TW" altLang="en-US" sz="3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導師</a:t>
            </a:r>
            <a:r>
              <a:rPr lang="zh-TW" altLang="en-US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：余振陵博士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		</a:t>
            </a:r>
            <a:r>
              <a:rPr lang="zh-TW" altLang="en-US" sz="3400" b="1" dirty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時間：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10:00-11:30 </a:t>
            </a:r>
            <a:r>
              <a:rPr lang="en-US" altLang="zh-TW" sz="3400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	</a:t>
            </a:r>
            <a:endParaRPr lang="en-US" altLang="zh-CN" sz="34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  <a:p>
            <a:pPr marL="0" lvl="1" indent="0">
              <a:lnSpc>
                <a:spcPts val="3700"/>
              </a:lnSpc>
              <a:buNone/>
              <a:defRPr/>
            </a:pPr>
            <a:endParaRPr lang="en-US" altLang="zh-CN" sz="3400" b="1" dirty="0" smtClean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103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圖片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9085" y="170211"/>
            <a:ext cx="2026856" cy="40041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1" y="302360"/>
            <a:ext cx="8572192" cy="484114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1634">
            <a:off x="8318877" y="137714"/>
            <a:ext cx="668086" cy="100681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247" y="156381"/>
            <a:ext cx="703247" cy="9694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21" y="3972650"/>
            <a:ext cx="556623" cy="94115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50819" y="3935008"/>
            <a:ext cx="2092239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爸媽我要</a:t>
            </a: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上小學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了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,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1477430" y="113409"/>
            <a:ext cx="4683212" cy="1107316"/>
            <a:chOff x="2061140" y="2865049"/>
            <a:chExt cx="4280160" cy="767025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79364">
              <a:off x="2061140" y="2865049"/>
              <a:ext cx="1214537" cy="59394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3214276" y="2885897"/>
              <a:ext cx="2794131" cy="7461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方正準圓" panose="02000000000000000000" pitchFamily="2" charset="-120"/>
                  <a:ea typeface="方正準圓" panose="02000000000000000000" pitchFamily="2" charset="-120"/>
                  <a:cs typeface="Times New Roman" panose="02020603050405020304" pitchFamily="18" charset="0"/>
                </a:rPr>
                <a:t>父母</a:t>
              </a:r>
              <a:r>
                <a:rPr kumimoji="0" lang="zh-TW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方正準圓" panose="02000000000000000000" pitchFamily="2" charset="-120"/>
                  <a:ea typeface="方正準圓" panose="02000000000000000000" pitchFamily="2" charset="-120"/>
                  <a:cs typeface="Times New Roman" panose="02020603050405020304" pitchFamily="18" charset="0"/>
                </a:rPr>
                <a:t>學堂</a:t>
              </a:r>
              <a:r>
                <a:rPr kumimoji="0" lang="en-US" altLang="zh-TW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方正準圓" panose="02000000000000000000" pitchFamily="2" charset="-120"/>
                  <a:ea typeface="方正準圓" panose="02000000000000000000" pitchFamily="2" charset="-120"/>
                  <a:cs typeface="Times New Roman" panose="02020603050405020304" pitchFamily="18" charset="0"/>
                </a:rPr>
                <a:t>——</a:t>
              </a:r>
              <a:br>
                <a:rPr kumimoji="0" lang="en-US" altLang="zh-TW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方正準圓" panose="02000000000000000000" pitchFamily="2" charset="-120"/>
                  <a:ea typeface="方正準圓" panose="02000000000000000000" pitchFamily="2" charset="-120"/>
                  <a:cs typeface="Times New Roman" panose="02020603050405020304" pitchFamily="18" charset="0"/>
                </a:rPr>
              </a:br>
              <a:r>
                <a:rPr kumimoji="0" lang="zh-TW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方正準圓" panose="02000000000000000000" pitchFamily="2" charset="-120"/>
                  <a:ea typeface="方正準圓" panose="02000000000000000000" pitchFamily="2" charset="-120"/>
                  <a:cs typeface="Times New Roman" panose="02020603050405020304" pitchFamily="18" charset="0"/>
                </a:rPr>
                <a:t>快</a:t>
              </a: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方正準圓" panose="02000000000000000000" pitchFamily="2" charset="-120"/>
                  <a:ea typeface="方正準圓" panose="02000000000000000000" pitchFamily="2" charset="-120"/>
                  <a:cs typeface="Times New Roman" panose="02020603050405020304" pitchFamily="18" charset="0"/>
                </a:rPr>
                <a:t>快</a:t>
              </a: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方正準圓" panose="02000000000000000000" pitchFamily="2" charset="-120"/>
                  <a:ea typeface="方正準圓" panose="02000000000000000000" pitchFamily="2" charset="-120"/>
                  <a:cs typeface="Times New Roman" panose="02020603050405020304" pitchFamily="18" charset="0"/>
                </a:rPr>
                <a:t>樂樂</a:t>
              </a:r>
              <a:r>
                <a:rPr kumimoji="0" lang="zh-TW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方正準圓" panose="02000000000000000000" pitchFamily="2" charset="-120"/>
                  <a:ea typeface="方正準圓" panose="02000000000000000000" pitchFamily="2" charset="-120"/>
                  <a:cs typeface="Times New Roman" panose="02020603050405020304" pitchFamily="18" charset="0"/>
                </a:rPr>
                <a:t>上小學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</a:endParaRPr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89909">
              <a:off x="6097015" y="3121463"/>
              <a:ext cx="244285" cy="484567"/>
            </a:xfrm>
            <a:prstGeom prst="rect">
              <a:avLst/>
            </a:prstGeom>
          </p:spPr>
        </p:pic>
      </p:grpSp>
      <p:sp>
        <p:nvSpPr>
          <p:cNvPr id="20" name="雲朵形圖說文字 19"/>
          <p:cNvSpPr/>
          <p:nvPr/>
        </p:nvSpPr>
        <p:spPr>
          <a:xfrm flipH="1">
            <a:off x="3253432" y="3827245"/>
            <a:ext cx="2915533" cy="890081"/>
          </a:xfrm>
          <a:prstGeom prst="cloudCallout">
            <a:avLst>
              <a:gd name="adj1" fmla="val -54089"/>
              <a:gd name="adj2" fmla="val -27766"/>
            </a:avLst>
          </a:prstGeom>
          <a:noFill/>
          <a:ln w="254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442294" y="4182129"/>
            <a:ext cx="156966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跟住會點架？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950974" y="1201125"/>
            <a:ext cx="3215149" cy="1348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上課日期 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: 2024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年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5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05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日</a:t>
            </a: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-7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月</a:t>
            </a: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7</a:t>
            </a: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日</a:t>
            </a: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時間地點 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副堂 </a:t>
            </a: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(11:00am-12:15pm)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導    師 </a:t>
            </a: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甘唐麗萍傳道及專業團隊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對    象 </a:t>
            </a:r>
            <a:r>
              <a:rPr kumimoji="0" lang="en-US" altLang="zh-TW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幼稚園至初小家長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32" y="4421821"/>
            <a:ext cx="1222651" cy="4876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637">
            <a:off x="151468" y="1398510"/>
            <a:ext cx="1424231" cy="719810"/>
          </a:xfrm>
          <a:prstGeom prst="rect">
            <a:avLst/>
          </a:prstGeom>
        </p:spPr>
      </p:pic>
      <p:cxnSp>
        <p:nvCxnSpPr>
          <p:cNvPr id="35" name="直線接點 34"/>
          <p:cNvCxnSpPr/>
          <p:nvPr/>
        </p:nvCxnSpPr>
        <p:spPr>
          <a:xfrm>
            <a:off x="5939821" y="1047315"/>
            <a:ext cx="11153" cy="2049843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1640645" y="1131590"/>
            <a:ext cx="4223073" cy="2298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85800">
              <a:lnSpc>
                <a:spcPct val="107000"/>
              </a:lnSpc>
            </a:pPr>
            <a:r>
              <a:rPr lang="zh-TW" alt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幼小孩子面對升小</a:t>
            </a:r>
            <a:r>
              <a:rPr 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, </a:t>
            </a:r>
            <a:r>
              <a:rPr lang="zh-TW" alt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是孩子及父母另一大挑戰及學習</a:t>
            </a:r>
            <a:r>
              <a:rPr 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,</a:t>
            </a:r>
            <a:r>
              <a:rPr lang="zh-TW" alt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父母自己及孩子如何在身、心、靈好好預備</a:t>
            </a:r>
            <a:r>
              <a:rPr 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, </a:t>
            </a:r>
            <a:r>
              <a:rPr lang="zh-TW" alt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以致可以輕鬆過渡不同的挑戰</a:t>
            </a:r>
            <a:r>
              <a:rPr 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,</a:t>
            </a:r>
            <a:r>
              <a:rPr lang="zh-TW" alt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讓孩子活潑成長</a:t>
            </a:r>
            <a:r>
              <a:rPr lang="en-US" sz="2400" dirty="0">
                <a:latin typeface="方正準圓" panose="02000000000000000000" pitchFamily="2" charset="-120"/>
                <a:ea typeface="方正準圓" panose="02000000000000000000" pitchFamily="2" charset="-120"/>
              </a:rPr>
              <a:t>;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                     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  <p:pic>
        <p:nvPicPr>
          <p:cNvPr id="45" name="圖片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5329">
            <a:off x="155195" y="247688"/>
            <a:ext cx="965028" cy="970841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 rot="21098366">
            <a:off x="266326" y="1405021"/>
            <a:ext cx="143429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報名日期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: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Times New Roman" panose="02020603050405020304" pitchFamily="18" charset="0"/>
              </a:rPr>
              <a:t>7/4–21/4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7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b="2401"/>
          <a:stretch/>
        </p:blipFill>
        <p:spPr>
          <a:xfrm>
            <a:off x="0" y="0"/>
            <a:ext cx="9144000" cy="5020022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107504" y="58315"/>
            <a:ext cx="8856984" cy="85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sng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j-cs"/>
              </a:rPr>
              <a:t>報告</a:t>
            </a:r>
            <a:r>
              <a:rPr kumimoji="0" lang="zh-CN" altLang="en-US" sz="4000" b="1" i="0" u="sng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j-cs"/>
              </a:rPr>
              <a:t>：成人主日學</a:t>
            </a:r>
            <a:endParaRPr kumimoji="0" lang="zh-HK" altLang="en-US" sz="4000" b="1" i="0" u="sng" strike="noStrike" kern="1200" cap="none" spc="0" normalizeH="0" baseline="0" noProof="0" dirty="0">
              <a:ln w="1905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j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9512" y="1131590"/>
            <a:ext cx="9036496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2024</a:t>
            </a:r>
            <a:r>
              <a:rPr kumimoji="0" lang="zh-TW" altLang="en-US" sz="36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夏</a:t>
            </a:r>
            <a:r>
              <a:rPr kumimoji="0" lang="zh-CN" altLang="en-US" sz="36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季成人主</a:t>
            </a:r>
            <a:r>
              <a:rPr kumimoji="0" lang="zh-CN" altLang="en-US" sz="3600" b="1" i="0" u="none" strike="noStrike" kern="1200" cap="none" spc="0" normalizeH="0" baseline="0" noProof="0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日</a:t>
            </a:r>
            <a:r>
              <a:rPr kumimoji="0" lang="zh-CN" altLang="en-US" sz="36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學接受報名：</a:t>
            </a:r>
            <a:endParaRPr kumimoji="0" lang="en-US" altLang="zh-CN" sz="3600" b="1" i="0" u="none" strike="noStrike" kern="1200" cap="none" spc="0" normalizeH="0" baseline="0" noProof="0" dirty="0" smtClean="0">
              <a:ln w="1905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1</a:t>
            </a:r>
            <a:r>
              <a:rPr kumimoji="0" lang="en-US" altLang="zh-TW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. </a:t>
            </a:r>
            <a:r>
              <a:rPr kumimoji="0" lang="zh-TW" altLang="en-US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從</a:t>
            </a:r>
            <a:r>
              <a:rPr kumimoji="0" lang="zh-TW" altLang="en-US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伊甸到新聖</a:t>
            </a:r>
            <a:r>
              <a:rPr kumimoji="0" lang="zh-TW" altLang="en-US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城看</a:t>
            </a:r>
            <a:r>
              <a:rPr kumimoji="0" lang="zh-TW" altLang="en-US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神對世界與人的旨意</a:t>
            </a:r>
            <a:endParaRPr kumimoji="0" lang="en-US" altLang="zh-TW" sz="3400" b="1" i="0" u="none" strike="noStrike" kern="1200" cap="none" spc="0" normalizeH="0" baseline="0" noProof="0" dirty="0" smtClean="0">
              <a:ln w="1905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2.《</a:t>
            </a:r>
            <a:r>
              <a:rPr kumimoji="0" lang="zh-TW" altLang="en-US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父母學堂：快快樂樂上小學</a:t>
            </a:r>
            <a:r>
              <a:rPr kumimoji="0" lang="en-US" altLang="zh-TW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》</a:t>
            </a:r>
          </a:p>
          <a:p>
            <a:pPr marL="0" lvl="1" indent="0">
              <a:lnSpc>
                <a:spcPts val="3700"/>
              </a:lnSpc>
              <a:buNone/>
              <a:defRPr/>
            </a:pPr>
            <a:r>
              <a:rPr lang="en-US" altLang="zh-TW" sz="3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3.《</a:t>
            </a:r>
            <a:r>
              <a:rPr lang="zh-TW" altLang="en-US" sz="3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雅各書研讀</a:t>
            </a:r>
            <a:r>
              <a:rPr lang="en-US" altLang="zh-TW" sz="34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準圓" panose="02000000000000000000" pitchFamily="2" charset="-120"/>
                <a:ea typeface="方正準圓" panose="02000000000000000000" pitchFamily="2" charset="-120"/>
              </a:rPr>
              <a:t>》	</a:t>
            </a:r>
            <a:endParaRPr kumimoji="0" lang="en-US" altLang="zh-TW" sz="3400" b="1" i="0" u="none" strike="noStrike" kern="1200" cap="none" spc="0" normalizeH="0" baseline="0" noProof="0" dirty="0" smtClean="0">
              <a:ln w="1905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方正準圓" panose="02000000000000000000" pitchFamily="2" charset="-120"/>
              <a:ea typeface="方正準圓" panose="02000000000000000000" pitchFamily="2" charset="-120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ts val="37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4</a:t>
            </a:r>
            <a:r>
              <a:rPr kumimoji="0" lang="zh-CN" altLang="en-US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月</a:t>
            </a:r>
            <a:r>
              <a:rPr kumimoji="0" lang="en-US" altLang="zh-TW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21</a:t>
            </a:r>
            <a:r>
              <a:rPr kumimoji="0" lang="zh-TW" altLang="en-US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號</a:t>
            </a:r>
            <a:r>
              <a:rPr kumimoji="0" lang="zh-CN" altLang="en-US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主日截止報名！</a:t>
            </a:r>
            <a:r>
              <a:rPr kumimoji="0" lang="en-US" altLang="zh-CN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/>
            </a:r>
            <a:br>
              <a:rPr kumimoji="0" lang="en-US" altLang="zh-CN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</a:br>
            <a:r>
              <a:rPr kumimoji="0" lang="zh-TW" altLang="en-US" sz="3400" b="1" i="0" u="none" strike="noStrike" kern="1200" cap="none" spc="0" normalizeH="0" baseline="0" noProof="0" dirty="0" smtClean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方正準圓" panose="02000000000000000000" pitchFamily="2" charset="-120"/>
                <a:ea typeface="方正準圓" panose="02000000000000000000" pitchFamily="2" charset="-120"/>
                <a:cs typeface="+mn-cs"/>
              </a:rPr>
              <a:t>詳細資料及報名請參看：</a:t>
            </a:r>
            <a:endParaRPr kumimoji="0" lang="en-US" altLang="zh-CN" sz="3400" b="1" i="0" u="none" strike="noStrike" kern="1200" cap="none" spc="0" normalizeH="0" baseline="0" noProof="0" dirty="0">
              <a:ln w="25400"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ZCuYuanB-M03" panose="02000000000000000000" pitchFamily="2" charset="-120"/>
              <a:ea typeface="FZCuYuanB-M03" panose="02000000000000000000" pitchFamily="2" charset="-120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004048" y="3876299"/>
            <a:ext cx="864096" cy="567659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27734"/>
            <a:ext cx="2160240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64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BF015B7B13A3F6418354318D04111D63" ma:contentTypeVersion="14" ma:contentTypeDescription="建立新的文件。" ma:contentTypeScope="" ma:versionID="eaf9188cd3a1b0afdf1e18198eb82741">
  <xsd:schema xmlns:xsd="http://www.w3.org/2001/XMLSchema" xmlns:xs="http://www.w3.org/2001/XMLSchema" xmlns:p="http://schemas.microsoft.com/office/2006/metadata/properties" xmlns:ns3="a7c7c2da-f5f0-4bfe-ae95-d6cf8a261fa4" xmlns:ns4="05730f17-0c6e-4701-969a-54f5849e9301" targetNamespace="http://schemas.microsoft.com/office/2006/metadata/properties" ma:root="true" ma:fieldsID="64a40ef3f0b15adbc9122f5e97e82fe4" ns3:_="" ns4:_="">
    <xsd:import namespace="a7c7c2da-f5f0-4bfe-ae95-d6cf8a261fa4"/>
    <xsd:import namespace="05730f17-0c6e-4701-969a-54f5849e930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7c2da-f5f0-4bfe-ae95-d6cf8a261fa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用提示雜湊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30f17-0c6e-4701-969a-54f5849e93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B99653-AE4E-4891-ACEA-6256718B12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46A63-7BD3-4065-A65F-D2AED5B36A24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a7c7c2da-f5f0-4bfe-ae95-d6cf8a261fa4"/>
    <ds:schemaRef ds:uri="http://schemas.microsoft.com/office/2006/metadata/properties"/>
    <ds:schemaRef ds:uri="http://purl.org/dc/terms/"/>
    <ds:schemaRef ds:uri="http://schemas.openxmlformats.org/package/2006/metadata/core-properties"/>
    <ds:schemaRef ds:uri="05730f17-0c6e-4701-969a-54f5849e930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BE8DDED-7DBA-46D1-8EE2-B6DD58A86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c7c2da-f5f0-4bfe-ae95-d6cf8a261fa4"/>
    <ds:schemaRef ds:uri="05730f17-0c6e-4701-969a-54f5849e93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254</Words>
  <Application>Microsoft Office PowerPoint</Application>
  <PresentationFormat>如螢幕大小 (16:9)</PresentationFormat>
  <Paragraphs>24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FZCuYuanB-M03</vt:lpstr>
      <vt:lpstr>方正準圓</vt:lpstr>
      <vt:lpstr>新細明體</vt:lpstr>
      <vt:lpstr>Arial</vt:lpstr>
      <vt:lpstr>Calibri</vt:lpstr>
      <vt:lpstr>Calibri Light</vt:lpstr>
      <vt:lpstr>Times New Roman</vt:lpstr>
      <vt:lpstr>Office Theme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timotheus</dc:creator>
  <cp:lastModifiedBy>Shirley Ko</cp:lastModifiedBy>
  <cp:revision>54</cp:revision>
  <dcterms:created xsi:type="dcterms:W3CDTF">2016-10-27T11:24:52Z</dcterms:created>
  <dcterms:modified xsi:type="dcterms:W3CDTF">2024-03-13T07:38:25Z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0x010100BF015B7B13A3F6418354318D04111D63</vt:lpwstr>
  </property>
</Properties>
</file>